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7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F2119-DF71-45AD-8F7B-CAA6589D7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A5997E-41A9-480F-B8DA-5C0A33A8D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C9AF7-8937-4057-8292-83F1AE7E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CA0F2B-EB66-4697-BC28-07C2EC9E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F2D48A-856D-4656-819A-73E79F86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1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46FB5-69C5-418B-BE9E-B7B515E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9171BE-16B1-4814-A777-FB0EC317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55ADA-63B2-4A06-BEDD-BBE9B4DB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5DD5A2-5DDD-4E50-AA4C-9CEF5EB2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A98AE8-8D5B-4895-9032-32DEDE2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98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139D6C-ED07-47AA-A497-734ECB5A1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F1F65F-07A7-49D9-AB93-BB9F10F3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B1AEDD-B1D0-478F-8580-7611840F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71C8FB-E866-48E7-87A0-D99B57B7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7AF0A0-2039-476D-BCBF-664FA6CB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05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E3801-80A1-41AD-A0F0-9EC30EDC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8E40D5-89C1-4F77-ACDC-2077FF23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7FA339-2F4F-4ED5-B734-0C314A88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18CE5E-CB88-4CE3-A295-3E178577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4CEB3A-66A6-48F2-A19C-ED4634EA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6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DB2D0-339A-4CBA-A2E5-442E34CC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964FA-E4FC-40A9-8ABB-FEE7BDAD5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34064-AF71-4212-A184-26523CA5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379E2-1D65-4BAB-82A0-C6D6D481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304355-5E78-403C-A60D-A583E750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93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628EC-02EA-4C07-866D-6D8683F1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E4D232-65CB-4CD2-A356-743D30E64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35D079-12A3-4CA4-B574-750FC7329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A3F5AD-CA38-4041-B236-1D27FC63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32B74-E556-470B-80E6-C3A6E98E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FF5234-3175-4CB8-B681-3D843033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22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3A9CE-78C2-4A18-9D17-6553D3CE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AD4A01-7381-467B-B2F0-BFA7C8054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9D982E-95E9-479A-AFA2-9F6BFFFBC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A28330-6C72-4D6F-B64B-49716AC3B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D2B50D-AE52-47ED-B9A6-85122F88D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462AA-9CF9-4F91-BC08-1C79F3A3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EF8E7D-678F-43D6-99B6-22CF83A3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77E9EF-00CF-4FB0-9A7C-D0AF69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93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C9BBE-1BDB-4685-A9C0-3AE02E3D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326F82-E668-40AC-8333-ADB0022C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516CB-ACF4-4855-994D-1D831837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567554-B217-4216-B7E9-852A83A4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69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37AA4EF-A09A-4D98-BE0D-0C5632A4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F3F2B5-45A9-40BA-873A-00B66CD7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5A1F85-7604-469E-9123-8FD2C23C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1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0E490-219B-45B9-9205-5C5D4DD0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D05B94-D56F-4C64-9BD8-D44CD7AA4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AD262F-8156-4D7B-BF9C-F88596BD9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1600AA-2096-4776-B1E1-C1C2C8CD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E150E5-801C-4BE3-A4B2-EBDB8182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29326E-041C-4C1E-8A6F-DCDB4F83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78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12D46-AC49-4004-91FE-2C474626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F77434-2804-4FED-A568-4C3A80E4B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06D75D-9FCE-4996-8057-58699B983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66E82F-DA16-4F17-823E-E10BEDE9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20A656-9DB9-434C-8F4B-CE51FA96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E2EC06-2205-47CD-ADC0-0E2378B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44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C77557-F7CA-4B14-871F-C7CAC4E9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3951B0-C529-48E8-A209-8DBA0268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DC0941-99E3-4F41-B270-5C598CF5D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B79AC-B128-4FA8-9360-EEF0B133B2BB}" type="datetimeFigureOut">
              <a:rPr lang="pt-BR" smtClean="0"/>
              <a:t>24/06/2017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120D0-CC30-41A5-B762-A6C37075B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E79B61-3A0E-468F-B5D9-0B9A3CCB0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D171A-CCFD-4B76-A01E-8CFE46BB52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02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18130-465F-4D95-BB2F-B869BC894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57F738-3104-46CF-855C-875B20B2D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65377-1340-4341-AC2C-972AADA65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8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53223-4744-4CBF-B7C8-4D52E492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A8DEB84-AA40-44A4-8D24-A959F740F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22233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88275-8E0F-4516-9063-1CD04611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FB717151-F2DA-49B9-9697-F58530D94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77299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E3BD7-CF34-4A8B-BA69-3086F78E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77CC34-EF37-4EAC-835F-73EC2F0D1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99907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F9677-BAB0-4C29-8DC2-9464D80A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monitor&#10;&#10;Descrição gerada com muito alta confiança">
            <a:extLst>
              <a:ext uri="{FF2B5EF4-FFF2-40B4-BE49-F238E27FC236}">
                <a16:creationId xmlns:a16="http://schemas.microsoft.com/office/drawing/2014/main" id="{1E2B3A97-A485-4846-BC79-A644CDB3F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01697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7357B-6465-467A-8440-9B4AF7B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992D8D-66FA-43C0-82AD-C58C7C66F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5522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B0572-E51D-4107-BBB5-F093E192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AB1B58C4-9705-4217-A093-2CCC5C03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60174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BE483-B9B0-43C7-8270-EA4C9AB1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8C1FE830-9545-4F5B-981C-1FBE90DD3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39339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59DD0-F57F-42F9-8369-01B98414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2860F6C-50FE-49DB-91F5-975F4F32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8263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E1A3A-DB70-4986-8417-A0DC6919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, texto&#10;&#10;Descrição gerada com alta confiança">
            <a:extLst>
              <a:ext uri="{FF2B5EF4-FFF2-40B4-BE49-F238E27FC236}">
                <a16:creationId xmlns:a16="http://schemas.microsoft.com/office/drawing/2014/main" id="{F4D0DE7B-3FD6-4142-901B-13E00E063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85260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86721-2995-4078-BE31-D6CF8D00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091A4997-C22F-46C3-8A9E-C7796584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26195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FD852-B2B2-4B10-B80D-9D1C9406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CE6C5D07-38EE-4137-A0B2-5C877C43E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57140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9567C-6300-4FD4-9C0C-C518F6D0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0742BA-9CE0-42DF-A940-2976E2F3E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66720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0BD85-5432-484B-B674-1F0C29F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texto, captura de tela&#10;&#10;Descrição gerada com alta confiança">
            <a:extLst>
              <a:ext uri="{FF2B5EF4-FFF2-40B4-BE49-F238E27FC236}">
                <a16:creationId xmlns:a16="http://schemas.microsoft.com/office/drawing/2014/main" id="{A0B97F8E-3590-4586-8F87-6E4BDAD1F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2058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2F5CE-A565-417B-B66E-1C7DC3AA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texto&#10;&#10;Descrição gerada com alta confiança">
            <a:extLst>
              <a:ext uri="{FF2B5EF4-FFF2-40B4-BE49-F238E27FC236}">
                <a16:creationId xmlns:a16="http://schemas.microsoft.com/office/drawing/2014/main" id="{6489356D-8880-4509-A319-283163CFA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2878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DEB13-E3DA-4E0D-9196-F1F108CA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F2A2C0A3-3E86-43ED-9400-87551C63B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4569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B4063-E434-4B26-844F-5425A1E6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AC295CB5-2574-4757-AF1A-7EB76E372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3445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7D059-52A7-47F6-9DB0-C9624162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63ABB322-21D0-44CB-82A7-E61BE0920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53969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8D117-B030-4622-9B6C-B5A7BD24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, texto&#10;&#10;Descrição gerada com alta confiança">
            <a:extLst>
              <a:ext uri="{FF2B5EF4-FFF2-40B4-BE49-F238E27FC236}">
                <a16:creationId xmlns:a16="http://schemas.microsoft.com/office/drawing/2014/main" id="{811FEFDC-32D6-444F-BFB1-BC9BCDE37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18926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51A8C-E52F-47D2-BAC2-CEEB6D8E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captura de tela, monitor&#10;&#10;Descrição gerada com muito alta confiança">
            <a:extLst>
              <a:ext uri="{FF2B5EF4-FFF2-40B4-BE49-F238E27FC236}">
                <a16:creationId xmlns:a16="http://schemas.microsoft.com/office/drawing/2014/main" id="{CD1BD227-1EE9-4A2E-AB91-F3BB3F22D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338393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</dc:creator>
  <cp:lastModifiedBy>Pedro</cp:lastModifiedBy>
  <cp:revision>2</cp:revision>
  <dcterms:created xsi:type="dcterms:W3CDTF">2017-06-24T21:43:58Z</dcterms:created>
  <dcterms:modified xsi:type="dcterms:W3CDTF">2017-06-24T21:57:40Z</dcterms:modified>
</cp:coreProperties>
</file>